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70" r:id="rId5"/>
    <p:sldId id="269" r:id="rId6"/>
    <p:sldId id="268" r:id="rId7"/>
    <p:sldId id="267" r:id="rId8"/>
    <p:sldId id="266" r:id="rId9"/>
    <p:sldId id="265" r:id="rId10"/>
    <p:sldId id="264" r:id="rId11"/>
    <p:sldId id="261" r:id="rId12"/>
    <p:sldId id="262" r:id="rId13"/>
    <p:sldId id="274" r:id="rId14"/>
    <p:sldId id="279" r:id="rId15"/>
    <p:sldId id="278" r:id="rId16"/>
    <p:sldId id="277" r:id="rId17"/>
    <p:sldId id="276" r:id="rId18"/>
    <p:sldId id="275" r:id="rId19"/>
    <p:sldId id="273" r:id="rId20"/>
    <p:sldId id="272" r:id="rId21"/>
    <p:sldId id="259" r:id="rId22"/>
    <p:sldId id="281" r:id="rId23"/>
    <p:sldId id="282" r:id="rId24"/>
    <p:sldId id="260" r:id="rId25"/>
    <p:sldId id="271" r:id="rId26"/>
    <p:sldId id="280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10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32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7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93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97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13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85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46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06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60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40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F17F8-E685-4EBA-86DD-EF6EEF09AAF7}" type="datetimeFigureOut">
              <a:rPr lang="en-IN" smtClean="0"/>
              <a:t>09-04-2023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39082-DBBF-4D6F-A5BC-4146C627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12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VPC Creation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39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Step9:Now associate the public subnet with the public route table.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215" y="1960797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2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Step10:Similiarly create another route table.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6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Step11:similiarly edit subnet associations for newly created route table.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Step12:Associate the public subnet with public route table.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Step13:Goto the  Internet Gateway .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20288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Step14:create an Internet Gateway.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1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Step15:Now create Windows OS instances.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1546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Step16:Edit Network settings and assign VPC and Subnets as shown below.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Step17:Edit </a:t>
            </a:r>
            <a:r>
              <a:rPr lang="en-IN" dirty="0"/>
              <a:t>Network settings and assign VPC and Subnets as shown </a:t>
            </a:r>
            <a:r>
              <a:rPr lang="en-IN" dirty="0" smtClean="0"/>
              <a:t>below.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7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Step18:You can see two PC icons will appear , as they are the two instances.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Step1:Goto the AWS console and search for VPC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Step19:Click on the it-a icon and give respective password and login </a:t>
            </a:r>
            <a:r>
              <a:rPr lang="en-IN" dirty="0" smtClean="0"/>
              <a:t>using</a:t>
            </a:r>
            <a:r>
              <a:rPr lang="en-IN" dirty="0" smtClean="0"/>
              <a:t> RDP connection . You can see internet is connected to this RDP.</a:t>
            </a:r>
            <a:endParaRPr lang="en-IN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Step20:Search for </a:t>
            </a:r>
            <a:r>
              <a:rPr lang="en-IN" dirty="0" err="1" smtClean="0"/>
              <a:t>Windows+r</a:t>
            </a:r>
            <a:r>
              <a:rPr lang="en-IN" dirty="0" smtClean="0"/>
              <a:t> and type </a:t>
            </a:r>
            <a:r>
              <a:rPr lang="en-IN" dirty="0" err="1" smtClean="0"/>
              <a:t>mstsc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and give private instance private </a:t>
            </a:r>
            <a:r>
              <a:rPr lang="en-IN" dirty="0" err="1" smtClean="0"/>
              <a:t>ip</a:t>
            </a:r>
            <a:r>
              <a:rPr lang="en-IN" dirty="0" smtClean="0"/>
              <a:t> address and</a:t>
            </a:r>
            <a:br>
              <a:rPr lang="en-IN" dirty="0" smtClean="0"/>
            </a:br>
            <a:r>
              <a:rPr lang="en-IN" dirty="0" smtClean="0"/>
              <a:t>enter the details of it and login to it.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2239093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Step21:You can see that we are connected to the private instance but internet is not connected to this RDP.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Step22:Inorder to rectify this problem , </a:t>
            </a:r>
            <a:r>
              <a:rPr lang="en-IN" dirty="0" err="1" smtClean="0"/>
              <a:t>goto</a:t>
            </a:r>
            <a:r>
              <a:rPr lang="en-IN" dirty="0" smtClean="0"/>
              <a:t> the NAT gateways and create a NAT gateway.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Step23:Give the details as shown below.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Step24:Goto the private route table and edit routes.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Step25:Add 0.0.0.0/0 route and save changes.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4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Step26:Now again login into the it-b instance and you will see </a:t>
            </a:r>
            <a:r>
              <a:rPr lang="en-IN" dirty="0" smtClean="0"/>
              <a:t>the instance is connected to the internet.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8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Step2:Click on your VPCs and click on create</a:t>
            </a:r>
            <a:br>
              <a:rPr lang="en-IN" dirty="0" smtClean="0"/>
            </a:br>
            <a:r>
              <a:rPr lang="en-IN" dirty="0" smtClean="0"/>
              <a:t> VPC.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Step3:Enter  the VPC name and IPv4 CIDR.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Step4:Now create public subnet and enter the subnet name and IPv4 CIDR as shown below.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33576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2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Step5:Now </a:t>
            </a:r>
            <a:r>
              <a:rPr lang="en-IN" dirty="0"/>
              <a:t>create </a:t>
            </a:r>
            <a:r>
              <a:rPr lang="en-IN" dirty="0" smtClean="0"/>
              <a:t>private </a:t>
            </a:r>
            <a:r>
              <a:rPr lang="en-IN" dirty="0"/>
              <a:t>subnet and enter the subnet name and IPv4 CIDR as shown below.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33576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Step6:Now </a:t>
            </a:r>
            <a:r>
              <a:rPr lang="en-IN" dirty="0" err="1" smtClean="0"/>
              <a:t>goto</a:t>
            </a:r>
            <a:r>
              <a:rPr lang="en-IN" dirty="0" smtClean="0"/>
              <a:t> the Route tables and create route table.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1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Step7:Create a route table as given below.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3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Step8:No </a:t>
            </a:r>
            <a:r>
              <a:rPr lang="en-IN" dirty="0" err="1" smtClean="0"/>
              <a:t>goto</a:t>
            </a:r>
            <a:r>
              <a:rPr lang="en-IN" dirty="0" smtClean="0"/>
              <a:t> the newly created route table and click on it and go to actions and edit subnet associations.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17674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323</Words>
  <Application>Microsoft Office PowerPoint</Application>
  <PresentationFormat>Widescreen</PresentationFormat>
  <Paragraphs>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VPC Creation</vt:lpstr>
      <vt:lpstr>Step1:Goto the AWS console and search for VPC</vt:lpstr>
      <vt:lpstr>Step2:Click on your VPCs and click on create  VPC. </vt:lpstr>
      <vt:lpstr>Step3:Enter  the VPC name and IPv4 CIDR.</vt:lpstr>
      <vt:lpstr>Step4:Now create public subnet and enter the subnet name and IPv4 CIDR as shown below.</vt:lpstr>
      <vt:lpstr>Step5:Now create private subnet and enter the subnet name and IPv4 CIDR as shown below.</vt:lpstr>
      <vt:lpstr>Step6:Now goto the Route tables and create route table.</vt:lpstr>
      <vt:lpstr>Step7:Create a route table as given below.</vt:lpstr>
      <vt:lpstr>Step8:No goto the newly created route table and click on it and go to actions and edit subnet associations.</vt:lpstr>
      <vt:lpstr>Step9:Now associate the public subnet with the public route table.</vt:lpstr>
      <vt:lpstr>Step10:Similiarly create another route table.</vt:lpstr>
      <vt:lpstr>Step11:similiarly edit subnet associations for newly created route table.</vt:lpstr>
      <vt:lpstr>Step12:Associate the public subnet with public route table.</vt:lpstr>
      <vt:lpstr>Step13:Goto the  Internet Gateway . </vt:lpstr>
      <vt:lpstr>Step14:create an Internet Gateway.</vt:lpstr>
      <vt:lpstr>Step15:Now create Windows OS instances.</vt:lpstr>
      <vt:lpstr>Step16:Edit Network settings and assign VPC and Subnets as shown below.</vt:lpstr>
      <vt:lpstr>Step17:Edit Network settings and assign VPC and Subnets as shown below.</vt:lpstr>
      <vt:lpstr>Step18:You can see two PC icons will appear , as they are the two instances.</vt:lpstr>
      <vt:lpstr>Step19:Click on the it-a icon and give respective password and login using RDP connection . You can see internet is connected to this RDP.</vt:lpstr>
      <vt:lpstr>Step20:Search for Windows+r and type mstsc and give private instance private ip address and enter the details of it and login to it. </vt:lpstr>
      <vt:lpstr>Step21:You can see that we are connected to the private instance but internet is not connected to this RDP.</vt:lpstr>
      <vt:lpstr>Step22:Inorder to rectify this problem , goto the NAT gateways and create a NAT gateway.</vt:lpstr>
      <vt:lpstr>Step23:Give the details as shown below.</vt:lpstr>
      <vt:lpstr>Step24:Goto the private route table and edit routes.</vt:lpstr>
      <vt:lpstr>Step25:Add 0.0.0.0/0 route and save changes.</vt:lpstr>
      <vt:lpstr>Step26:Now again login into the it-b instance and you will see the instance is connected to the internet.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 chapalamadugu</dc:creator>
  <cp:lastModifiedBy>venkatesh chapalamadugu</cp:lastModifiedBy>
  <cp:revision>15</cp:revision>
  <dcterms:created xsi:type="dcterms:W3CDTF">2023-03-15T18:00:36Z</dcterms:created>
  <dcterms:modified xsi:type="dcterms:W3CDTF">2023-04-09T09:25:21Z</dcterms:modified>
</cp:coreProperties>
</file>